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4"/>
  </p:sldMasterIdLst>
  <p:sldIdLst>
    <p:sldId id="256" r:id="rId5"/>
    <p:sldId id="257" r:id="rId6"/>
  </p:sldIdLst>
  <p:sldSz cx="30203775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5F602A-4BB8-46D2-A3F9-2A4A694EC1B5}" v="5" dt="2026-06-01T13:30:59.5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40" d="100"/>
          <a:sy n="40" d="100"/>
        </p:scale>
        <p:origin x="48" y="78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microsoft.com/office/2016/11/relationships/changesInfo" Target="changesInfos/changesInfo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Leo Ferte" userId="ac149c46-3e27-4b4b-9359-91a1772fede3" providerId="ADAL" clId="{840B474C-3DA5-4AED-9BA9-53C5C8CB6197}"/>
    <pc:docChg chg="custSel addSld modSld">
      <pc:chgData name="Leo Ferte" userId="ac149c46-3e27-4b4b-9359-91a1772fede3" providerId="ADAL" clId="{840B474C-3DA5-4AED-9BA9-53C5C8CB6197}" dt="2026-06-01T13:30:59.589" v="17" actId="14826"/>
      <pc:docMkLst>
        <pc:docMk/>
      </pc:docMkLst>
      <pc:sldChg chg="addSp delSp modSp mod">
        <pc:chgData name="Leo Ferte" userId="ac149c46-3e27-4b4b-9359-91a1772fede3" providerId="ADAL" clId="{840B474C-3DA5-4AED-9BA9-53C5C8CB6197}" dt="2026-06-01T13:30:51.954" v="16" actId="14826"/>
        <pc:sldMkLst>
          <pc:docMk/>
          <pc:sldMk cId="4011529169" sldId="256"/>
        </pc:sldMkLst>
        <pc:spChg chg="mod">
          <ac:chgData name="Leo Ferte" userId="ac149c46-3e27-4b4b-9359-91a1772fede3" providerId="ADAL" clId="{840B474C-3DA5-4AED-9BA9-53C5C8CB6197}" dt="2026-05-27T15:50:35.476" v="12" actId="20577"/>
          <ac:spMkLst>
            <pc:docMk/>
            <pc:sldMk cId="4011529169" sldId="256"/>
            <ac:spMk id="8" creationId="{F73AD23E-3A32-C742-FF7A-C00210BAB651}"/>
          </ac:spMkLst>
        </pc:spChg>
        <pc:picChg chg="add mod ord">
          <ac:chgData name="Leo Ferte" userId="ac149c46-3e27-4b4b-9359-91a1772fede3" providerId="ADAL" clId="{840B474C-3DA5-4AED-9BA9-53C5C8CB6197}" dt="2026-06-01T13:30:51.954" v="16" actId="14826"/>
          <ac:picMkLst>
            <pc:docMk/>
            <pc:sldMk cId="4011529169" sldId="256"/>
            <ac:picMk id="5" creationId="{C23634A6-F79F-A935-65F1-BB94E4A8303E}"/>
          </ac:picMkLst>
        </pc:picChg>
      </pc:sldChg>
      <pc:sldChg chg="addSp delSp modSp add mod">
        <pc:chgData name="Leo Ferte" userId="ac149c46-3e27-4b4b-9359-91a1772fede3" providerId="ADAL" clId="{840B474C-3DA5-4AED-9BA9-53C5C8CB6197}" dt="2026-06-01T13:30:59.589" v="17" actId="14826"/>
        <pc:sldMkLst>
          <pc:docMk/>
          <pc:sldMk cId="246529158" sldId="257"/>
        </pc:sldMkLst>
        <pc:spChg chg="add mod">
          <ac:chgData name="Leo Ferte" userId="ac149c46-3e27-4b4b-9359-91a1772fede3" providerId="ADAL" clId="{840B474C-3DA5-4AED-9BA9-53C5C8CB6197}" dt="2026-05-27T15:50:39.808" v="13" actId="20577"/>
          <ac:spMkLst>
            <pc:docMk/>
            <pc:sldMk cId="246529158" sldId="257"/>
            <ac:spMk id="3" creationId="{587B3972-04C9-CC32-A0C0-4A933E2C49D7}"/>
          </ac:spMkLst>
        </pc:spChg>
        <pc:picChg chg="add mod">
          <ac:chgData name="Leo Ferte" userId="ac149c46-3e27-4b4b-9359-91a1772fede3" providerId="ADAL" clId="{840B474C-3DA5-4AED-9BA9-53C5C8CB6197}" dt="2026-06-01T13:30:59.589" v="17" actId="14826"/>
          <ac:picMkLst>
            <pc:docMk/>
            <pc:sldMk cId="246529158" sldId="257"/>
            <ac:picMk id="2" creationId="{6F81DA02-D954-8187-4AC0-90DAB3941731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775472" y="1237197"/>
            <a:ext cx="22652831" cy="2631887"/>
          </a:xfrm>
        </p:spPr>
        <p:txBody>
          <a:bodyPr anchor="b"/>
          <a:lstStyle>
            <a:lvl1pPr algn="ctr"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775472" y="3970580"/>
            <a:ext cx="22652831" cy="1825171"/>
          </a:xfrm>
        </p:spPr>
        <p:txBody>
          <a:bodyPr/>
          <a:lstStyle>
            <a:lvl1pPr marL="0" indent="0" algn="ctr">
              <a:buNone/>
              <a:defRPr sz="2646"/>
            </a:lvl1pPr>
            <a:lvl2pPr marL="503972" indent="0" algn="ctr">
              <a:buNone/>
              <a:defRPr sz="2205"/>
            </a:lvl2pPr>
            <a:lvl3pPr marL="1007943" indent="0" algn="ctr">
              <a:buNone/>
              <a:defRPr sz="1984"/>
            </a:lvl3pPr>
            <a:lvl4pPr marL="1511915" indent="0" algn="ctr">
              <a:buNone/>
              <a:defRPr sz="1764"/>
            </a:lvl4pPr>
            <a:lvl5pPr marL="2015886" indent="0" algn="ctr">
              <a:buNone/>
              <a:defRPr sz="1764"/>
            </a:lvl5pPr>
            <a:lvl6pPr marL="2519858" indent="0" algn="ctr">
              <a:buNone/>
              <a:defRPr sz="1764"/>
            </a:lvl6pPr>
            <a:lvl7pPr marL="3023829" indent="0" algn="ctr">
              <a:buNone/>
              <a:defRPr sz="1764"/>
            </a:lvl7pPr>
            <a:lvl8pPr marL="3527801" indent="0" algn="ctr">
              <a:buNone/>
              <a:defRPr sz="1764"/>
            </a:lvl8pPr>
            <a:lvl9pPr marL="4031772" indent="0" algn="ctr">
              <a:buNone/>
              <a:defRPr sz="1764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32218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26431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614576" y="402483"/>
            <a:ext cx="6512689" cy="6406475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76509" y="402483"/>
            <a:ext cx="19160520" cy="640647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441156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188740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60778" y="1884670"/>
            <a:ext cx="26050756" cy="3144614"/>
          </a:xfrm>
        </p:spPr>
        <p:txBody>
          <a:bodyPr anchor="b"/>
          <a:lstStyle>
            <a:lvl1pPr>
              <a:defRPr sz="6614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60778" y="5059034"/>
            <a:ext cx="26050756" cy="1653678"/>
          </a:xfrm>
        </p:spPr>
        <p:txBody>
          <a:bodyPr/>
          <a:lstStyle>
            <a:lvl1pPr marL="0" indent="0">
              <a:buNone/>
              <a:defRPr sz="2646">
                <a:solidFill>
                  <a:schemeClr val="tx1">
                    <a:tint val="82000"/>
                  </a:schemeClr>
                </a:solidFill>
              </a:defRPr>
            </a:lvl1pPr>
            <a:lvl2pPr marL="503972" indent="0">
              <a:buNone/>
              <a:defRPr sz="2205">
                <a:solidFill>
                  <a:schemeClr val="tx1">
                    <a:tint val="82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82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557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76510" y="2012414"/>
            <a:ext cx="12836604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290661" y="2012414"/>
            <a:ext cx="12836604" cy="4796544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247537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0444" y="402483"/>
            <a:ext cx="26050756" cy="1461188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80445" y="1853171"/>
            <a:ext cx="12777611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80445" y="2761381"/>
            <a:ext cx="12777611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5290661" y="1853171"/>
            <a:ext cx="12840538" cy="908210"/>
          </a:xfrm>
        </p:spPr>
        <p:txBody>
          <a:bodyPr anchor="b"/>
          <a:lstStyle>
            <a:lvl1pPr marL="0" indent="0">
              <a:buNone/>
              <a:defRPr sz="2646" b="1"/>
            </a:lvl1pPr>
            <a:lvl2pPr marL="503972" indent="0">
              <a:buNone/>
              <a:defRPr sz="2205" b="1"/>
            </a:lvl2pPr>
            <a:lvl3pPr marL="1007943" indent="0">
              <a:buNone/>
              <a:defRPr sz="1984" b="1"/>
            </a:lvl3pPr>
            <a:lvl4pPr marL="1511915" indent="0">
              <a:buNone/>
              <a:defRPr sz="1764" b="1"/>
            </a:lvl4pPr>
            <a:lvl5pPr marL="2015886" indent="0">
              <a:buNone/>
              <a:defRPr sz="1764" b="1"/>
            </a:lvl5pPr>
            <a:lvl6pPr marL="2519858" indent="0">
              <a:buNone/>
              <a:defRPr sz="1764" b="1"/>
            </a:lvl6pPr>
            <a:lvl7pPr marL="3023829" indent="0">
              <a:buNone/>
              <a:defRPr sz="1764" b="1"/>
            </a:lvl7pPr>
            <a:lvl8pPr marL="3527801" indent="0">
              <a:buNone/>
              <a:defRPr sz="1764" b="1"/>
            </a:lvl8pPr>
            <a:lvl9pPr marL="4031772" indent="0">
              <a:buNone/>
              <a:defRPr sz="1764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5290661" y="2761381"/>
            <a:ext cx="12840538" cy="406157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1940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478130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9171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0445" y="503978"/>
            <a:ext cx="9741503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840538" y="1088454"/>
            <a:ext cx="15290661" cy="5372269"/>
          </a:xfrm>
        </p:spPr>
        <p:txBody>
          <a:bodyPr/>
          <a:lstStyle>
            <a:lvl1pPr>
              <a:defRPr sz="3527"/>
            </a:lvl1pPr>
            <a:lvl2pPr>
              <a:defRPr sz="3086"/>
            </a:lvl2pPr>
            <a:lvl3pPr>
              <a:defRPr sz="2646"/>
            </a:lvl3pPr>
            <a:lvl4pPr>
              <a:defRPr sz="2205"/>
            </a:lvl4pPr>
            <a:lvl5pPr>
              <a:defRPr sz="2205"/>
            </a:lvl5pPr>
            <a:lvl6pPr>
              <a:defRPr sz="2205"/>
            </a:lvl6pPr>
            <a:lvl7pPr>
              <a:defRPr sz="2205"/>
            </a:lvl7pPr>
            <a:lvl8pPr>
              <a:defRPr sz="2205"/>
            </a:lvl8pPr>
            <a:lvl9pPr>
              <a:defRPr sz="2205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0445" y="2267902"/>
            <a:ext cx="9741503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50776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0445" y="503978"/>
            <a:ext cx="9741503" cy="1763924"/>
          </a:xfrm>
        </p:spPr>
        <p:txBody>
          <a:bodyPr anchor="b"/>
          <a:lstStyle>
            <a:lvl1pPr>
              <a:defRPr sz="3527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840538" y="1088454"/>
            <a:ext cx="15290661" cy="5372269"/>
          </a:xfrm>
        </p:spPr>
        <p:txBody>
          <a:bodyPr anchor="t"/>
          <a:lstStyle>
            <a:lvl1pPr marL="0" indent="0">
              <a:buNone/>
              <a:defRPr sz="3527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80445" y="2267902"/>
            <a:ext cx="9741503" cy="4201570"/>
          </a:xfrm>
        </p:spPr>
        <p:txBody>
          <a:bodyPr/>
          <a:lstStyle>
            <a:lvl1pPr marL="0" indent="0">
              <a:buNone/>
              <a:defRPr sz="1764"/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51624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76510" y="402483"/>
            <a:ext cx="26050756" cy="1461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76510" y="2012414"/>
            <a:ext cx="26050756" cy="47965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76510" y="7006699"/>
            <a:ext cx="67958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8D2FF43-F208-46DF-9A9C-8FEAC532EA70}" type="datetimeFigureOut">
              <a:rPr lang="fr-FR" smtClean="0"/>
              <a:t>01/06/2026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005001" y="7006699"/>
            <a:ext cx="10193774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1331416" y="7006699"/>
            <a:ext cx="6795849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C1679E6-9784-4CE9-86A8-34AF6D8A45E4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10139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sz="48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1986" indent="-251986" algn="l" defTabSz="1007943" rtl="0" eaLnBrk="1" latinLnBrk="0" hangingPunct="1">
        <a:lnSpc>
          <a:spcPct val="90000"/>
        </a:lnSpc>
        <a:spcBef>
          <a:spcPts val="1102"/>
        </a:spcBef>
        <a:buFont typeface="Arial" panose="020B0604020202020204" pitchFamily="34" charset="0"/>
        <a:buChar char="•"/>
        <a:defRPr sz="3086" kern="1200">
          <a:solidFill>
            <a:schemeClr val="tx1"/>
          </a:solidFill>
          <a:latin typeface="+mn-lt"/>
          <a:ea typeface="+mn-ea"/>
          <a:cs typeface="+mn-cs"/>
        </a:defRPr>
      </a:lvl1pPr>
      <a:lvl2pPr marL="75595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646" kern="1200">
          <a:solidFill>
            <a:schemeClr val="tx1"/>
          </a:solidFill>
          <a:latin typeface="+mn-lt"/>
          <a:ea typeface="+mn-ea"/>
          <a:cs typeface="+mn-cs"/>
        </a:defRPr>
      </a:lvl2pPr>
      <a:lvl3pPr marL="1259929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2205" kern="1200">
          <a:solidFill>
            <a:schemeClr val="tx1"/>
          </a:solidFill>
          <a:latin typeface="+mn-lt"/>
          <a:ea typeface="+mn-ea"/>
          <a:cs typeface="+mn-cs"/>
        </a:defRPr>
      </a:lvl3pPr>
      <a:lvl4pPr marL="1763900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267872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C23634A6-F79F-A935-65F1-BB94E4A830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890"/>
            <a:ext cx="30203774" cy="7555894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F73AD23E-3A32-C742-FF7A-C00210BAB651}"/>
              </a:ext>
            </a:extLst>
          </p:cNvPr>
          <p:cNvSpPr txBox="1"/>
          <p:nvPr/>
        </p:nvSpPr>
        <p:spPr>
          <a:xfrm>
            <a:off x="6241072" y="1082918"/>
            <a:ext cx="3259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Placez votre logo ici</a:t>
            </a:r>
          </a:p>
        </p:txBody>
      </p:sp>
    </p:spTree>
    <p:extLst>
      <p:ext uri="{BB962C8B-B14F-4D97-AF65-F5344CB8AC3E}">
        <p14:creationId xmlns:p14="http://schemas.microsoft.com/office/powerpoint/2010/main" val="40115291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9F69B0-3D22-9C62-1E8C-A02BE7F04B2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6F81DA02-D954-8187-4AC0-90DAB39417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" y="0"/>
            <a:ext cx="30203774" cy="7555894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87B3972-04C9-CC32-A0C0-4A933E2C49D7}"/>
              </a:ext>
            </a:extLst>
          </p:cNvPr>
          <p:cNvSpPr txBox="1"/>
          <p:nvPr/>
        </p:nvSpPr>
        <p:spPr>
          <a:xfrm>
            <a:off x="25767322" y="1101968"/>
            <a:ext cx="32590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dirty="0"/>
              <a:t>Placez votre logo ici</a:t>
            </a:r>
          </a:p>
        </p:txBody>
      </p:sp>
    </p:spTree>
    <p:extLst>
      <p:ext uri="{BB962C8B-B14F-4D97-AF65-F5344CB8AC3E}">
        <p14:creationId xmlns:p14="http://schemas.microsoft.com/office/powerpoint/2010/main" val="246529158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hème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d4be9d0-b85a-42d9-8335-d84568e0a326">
      <Terms xmlns="http://schemas.microsoft.com/office/infopath/2007/PartnerControls"/>
    </lcf76f155ced4ddcb4097134ff3c332f>
    <TaxCatchAll xmlns="c8f6daa2-6da3-406d-a374-33f4bee7a5a7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3ABD1B73C8F0B44B9A17C787A90D38F" ma:contentTypeVersion="18" ma:contentTypeDescription="Crée un document." ma:contentTypeScope="" ma:versionID="142134093a24b8a7217795ac2da1091e">
  <xsd:schema xmlns:xsd="http://www.w3.org/2001/XMLSchema" xmlns:xs="http://www.w3.org/2001/XMLSchema" xmlns:p="http://schemas.microsoft.com/office/2006/metadata/properties" xmlns:ns2="9d4be9d0-b85a-42d9-8335-d84568e0a326" xmlns:ns3="c8f6daa2-6da3-406d-a374-33f4bee7a5a7" targetNamespace="http://schemas.microsoft.com/office/2006/metadata/properties" ma:root="true" ma:fieldsID="1861984c76a0a5333f3e7f2d2331de75" ns2:_="" ns3:_="">
    <xsd:import namespace="9d4be9d0-b85a-42d9-8335-d84568e0a326"/>
    <xsd:import namespace="c8f6daa2-6da3-406d-a374-33f4bee7a5a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d4be9d0-b85a-42d9-8335-d84568e0a32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Balises d’images" ma:readOnly="false" ma:fieldId="{5cf76f15-5ced-4ddc-b409-7134ff3c332f}" ma:taxonomyMulti="true" ma:sspId="d96aca16-9c6c-4605-bfb0-b8929ac791b1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8f6daa2-6da3-406d-a374-33f4bee7a5a7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Partagé avec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Partagé avec dé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fad9c073-b141-47cc-8f7c-83e34e6e960a}" ma:internalName="TaxCatchAll" ma:showField="CatchAllData" ma:web="c8f6daa2-6da3-406d-a374-33f4bee7a5a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e de contenu"/>
        <xsd:element ref="dc:title" minOccurs="0" maxOccurs="1" ma:index="4" ma:displayName="Titr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42CF536-CBB7-4B35-BF76-8FDF8C856961}">
  <ds:schemaRefs>
    <ds:schemaRef ds:uri="http://schemas.microsoft.com/office/2006/metadata/properties"/>
    <ds:schemaRef ds:uri="http://schemas.microsoft.com/office/infopath/2007/PartnerControls"/>
    <ds:schemaRef ds:uri="9d4be9d0-b85a-42d9-8335-d84568e0a326"/>
    <ds:schemaRef ds:uri="c8f6daa2-6da3-406d-a374-33f4bee7a5a7"/>
  </ds:schemaRefs>
</ds:datastoreItem>
</file>

<file path=customXml/itemProps2.xml><?xml version="1.0" encoding="utf-8"?>
<ds:datastoreItem xmlns:ds="http://schemas.openxmlformats.org/officeDocument/2006/customXml" ds:itemID="{F0F855CF-4133-41DD-A115-528AA1F5480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A8E1FB7A-7344-40A4-B5E9-B0AAF0BB244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d4be9d0-b85a-42d9-8335-d84568e0a326"/>
    <ds:schemaRef ds:uri="c8f6daa2-6da3-406d-a374-33f4bee7a5a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</TotalTime>
  <Words>8</Words>
  <Application>Microsoft Office PowerPoint</Application>
  <PresentationFormat>Personnalisé</PresentationFormat>
  <Paragraphs>2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Kit SSP 2026 Simango - Bannières LinkedIn</dc:title>
  <dc:creator>Leo Ferte</dc:creator>
  <cp:lastModifiedBy>Leo Ferte</cp:lastModifiedBy>
  <cp:revision>1</cp:revision>
  <dcterms:created xsi:type="dcterms:W3CDTF">2026-05-27T15:25:36Z</dcterms:created>
  <dcterms:modified xsi:type="dcterms:W3CDTF">2026-06-01T13:31:00Z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0x01010073ABD1B73C8F0B44B9A17C787A90D38F</vt:lpwstr>
  </property>
  <property fmtid="{D5CDD505-2E9C-101B-9397-08002B2CF9AE}" pid="3" name="MediaServiceImageTags">
    <vt:lpwstr/>
  </property>
</Properties>
</file>